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860" r:id="rId4"/>
    <p:sldId id="861" r:id="rId5"/>
    <p:sldId id="862" r:id="rId6"/>
    <p:sldId id="863" r:id="rId7"/>
    <p:sldId id="864" r:id="rId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讲述了王冕自幼好学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经常站在学堂外面听课而忘记放牛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后来父母发现他对读书的热爱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于是开始支持他读书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最终王冕成为了一位伟大的诗人和画家。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41" y="908720"/>
            <a:ext cx="10584128" cy="1338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03031"/>
            <a:ext cx="11485848" cy="53342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700 years ago,in Zhejiang,China,there was a boy named Wang Mian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go to school because his family was poor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often stood outside the classroom and listened to the children reading aloud carefully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day,Wang Mian lost himself in learning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forgot all about his cows and went back home alone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was very angry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sorry,Dad,” Wang Mian said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won’t do it again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But the same thing happened a few days later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this,his mother said to his father,“Our son is so interested in reading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</a:t>
            </a:r>
            <a:r>
              <a:rPr lang="en-US" altLang="zh-CN" sz="23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From then on,Wang Mian didn’t have to work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read in an old house from night till morning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people started to talk about the little boy and his love of reading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man called Han Xing heard this and decided to be his teacher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Finally,Wang Mian became a great poet and painter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00174" y="135442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35166" y="400506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family was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born into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22350" hangingPunct="0">
              <a:spcAft>
                <a:spcPts val="0"/>
              </a:spcAft>
              <a:tabLst>
                <a:tab pos="25971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Mian’s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ask him to do when he was a small boy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aloud carefully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write poems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Han Xing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 of the cows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didn’t go to school because his family was poor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可知，他家境贫寒。故选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46531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forgot all about his cows and went back home alone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可知，当王冕还是一个小男孩的时候，他的父母让他照料牛。故选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779833" y="129343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word has the same meaning as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Introduce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Trust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34566" y="246483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“From then on, Wang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Mian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didn’t have to work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 read in an old house from night till morning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可知，后来王冕在一所老房子里读书，即得到了父母的支持，所以画线部分的含义是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支持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项与其意思相近。故选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384540" y="1722842"/>
            <a:ext cx="11471306" cy="2714270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412776"/>
            <a:ext cx="1839602" cy="55543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34566" y="1916832"/>
            <a:ext cx="11485848" cy="223824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词义猜测题解题技巧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定位画线单词的前后句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根据定义或者解释猜测词义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根据对比关系猜测词义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but,however,though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根据同义或反义关系猜测词义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way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method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。第四步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根据构词法来理解词义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如词根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词缀等。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1755</Words>
  <Application>WPS 演示</Application>
  <PresentationFormat>自定义</PresentationFormat>
  <Paragraphs>36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2025-09-16T02:43:40Z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70C5693434F5496C91A40CC6D900DE20_12</vt:lpwstr>
  </property>
</Properties>
</file>